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2" r:id="rId4"/>
    <p:sldId id="264" r:id="rId5"/>
    <p:sldId id="263" r:id="rId6"/>
    <p:sldId id="265" r:id="rId7"/>
    <p:sldId id="266" r:id="rId8"/>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p:scale>
          <a:sx n="70" d="100"/>
          <a:sy n="70" d="100"/>
        </p:scale>
        <p:origin x="930" y="32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9"/>
            <a:ext cx="7772400" cy="1470025"/>
          </a:xfrm>
        </p:spPr>
        <p:txBody>
          <a:bodyPr/>
          <a:lstStyle/>
          <a:p>
            <a:r>
              <a:rPr lang="en-US"/>
              <a:t>Click to edit Master title style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fr-FR"/>
          </a:p>
        </p:txBody>
      </p:sp>
      <p:sp>
        <p:nvSpPr>
          <p:cNvPr id="4" name="Espace réservé de la date 3"/>
          <p:cNvSpPr>
            <a:spLocks noGrp="1"/>
          </p:cNvSpPr>
          <p:nvPr>
            <p:ph type="dt" sz="half" idx="10"/>
          </p:nvPr>
        </p:nvSpPr>
        <p:spPr/>
        <p:txBody>
          <a:bodyPr/>
          <a:lstStyle>
            <a:lvl1pPr>
              <a:defRPr/>
            </a:lvl1pPr>
          </a:lstStyle>
          <a:p>
            <a:pPr>
              <a:defRPr/>
            </a:pPr>
            <a:fld id="{330378FF-6EE6-4F36-A10D-32C18AB5BDB5}" type="datetimeFigureOut">
              <a:rPr lang="fr-FR"/>
              <a:pPr>
                <a:defRPr/>
              </a:pPr>
              <a:t>20/11/2019</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901470AA-592F-4233-A03E-F385BF0B501B}" type="slidenum">
              <a:rPr lang="fr-FR"/>
              <a:pPr>
                <a:defRPr/>
              </a:pPr>
              <a:t>‹#›</a:t>
            </a:fld>
            <a:endParaRPr lang="fr-FR"/>
          </a:p>
        </p:txBody>
      </p:sp>
    </p:spTree>
    <p:extLst>
      <p:ext uri="{BB962C8B-B14F-4D97-AF65-F5344CB8AC3E}">
        <p14:creationId xmlns:p14="http://schemas.microsoft.com/office/powerpoint/2010/main" val="3487760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t>Click to edit Master title style</a:t>
            </a:r>
            <a:endParaRPr lang="fr-FR"/>
          </a:p>
        </p:txBody>
      </p:sp>
      <p:sp>
        <p:nvSpPr>
          <p:cNvPr id="3" name="Espace réservé du texte vertical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Espace réservé de la date 3"/>
          <p:cNvSpPr>
            <a:spLocks noGrp="1"/>
          </p:cNvSpPr>
          <p:nvPr>
            <p:ph type="dt" sz="half" idx="10"/>
          </p:nvPr>
        </p:nvSpPr>
        <p:spPr/>
        <p:txBody>
          <a:bodyPr/>
          <a:lstStyle>
            <a:lvl1pPr>
              <a:defRPr/>
            </a:lvl1pPr>
          </a:lstStyle>
          <a:p>
            <a:pPr>
              <a:defRPr/>
            </a:pPr>
            <a:fld id="{2640473B-4237-4097-AE52-162CE7A60484}" type="datetimeFigureOut">
              <a:rPr lang="fr-FR"/>
              <a:pPr>
                <a:defRPr/>
              </a:pPr>
              <a:t>20/11/2019</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3680DA58-6A4B-4997-87D0-57544DF20771}" type="slidenum">
              <a:rPr lang="fr-FR"/>
              <a:pPr>
                <a:defRPr/>
              </a:pPr>
              <a:t>‹#›</a:t>
            </a:fld>
            <a:endParaRPr lang="fr-FR"/>
          </a:p>
        </p:txBody>
      </p:sp>
    </p:spTree>
    <p:extLst>
      <p:ext uri="{BB962C8B-B14F-4D97-AF65-F5344CB8AC3E}">
        <p14:creationId xmlns:p14="http://schemas.microsoft.com/office/powerpoint/2010/main" val="1173969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2"/>
            <a:ext cx="2057400" cy="5851525"/>
          </a:xfrm>
        </p:spPr>
        <p:txBody>
          <a:bodyPr vert="eaVert"/>
          <a:lstStyle/>
          <a:p>
            <a:r>
              <a:rPr lang="en-US"/>
              <a:t>Click to edit Master title style</a:t>
            </a:r>
            <a:endParaRPr lang="fr-FR"/>
          </a:p>
        </p:txBody>
      </p:sp>
      <p:sp>
        <p:nvSpPr>
          <p:cNvPr id="3" name="Espace réservé du texte vertical 2"/>
          <p:cNvSpPr>
            <a:spLocks noGrp="1"/>
          </p:cNvSpPr>
          <p:nvPr>
            <p:ph type="body" orient="vert" idx="1"/>
          </p:nvPr>
        </p:nvSpPr>
        <p:spPr>
          <a:xfrm>
            <a:off x="457200" y="274642"/>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Espace réservé de la date 3"/>
          <p:cNvSpPr>
            <a:spLocks noGrp="1"/>
          </p:cNvSpPr>
          <p:nvPr>
            <p:ph type="dt" sz="half" idx="10"/>
          </p:nvPr>
        </p:nvSpPr>
        <p:spPr/>
        <p:txBody>
          <a:bodyPr/>
          <a:lstStyle>
            <a:lvl1pPr>
              <a:defRPr/>
            </a:lvl1pPr>
          </a:lstStyle>
          <a:p>
            <a:pPr>
              <a:defRPr/>
            </a:pPr>
            <a:fld id="{9C8B4863-B17B-49EA-A9E8-0C8DC20B4704}" type="datetimeFigureOut">
              <a:rPr lang="fr-FR"/>
              <a:pPr>
                <a:defRPr/>
              </a:pPr>
              <a:t>20/11/2019</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FAE6C5BE-851B-47A4-BD99-E68CD9383F93}" type="slidenum">
              <a:rPr lang="fr-FR"/>
              <a:pPr>
                <a:defRPr/>
              </a:pPr>
              <a:t>‹#›</a:t>
            </a:fld>
            <a:endParaRPr lang="fr-FR"/>
          </a:p>
        </p:txBody>
      </p:sp>
    </p:spTree>
    <p:extLst>
      <p:ext uri="{BB962C8B-B14F-4D97-AF65-F5344CB8AC3E}">
        <p14:creationId xmlns:p14="http://schemas.microsoft.com/office/powerpoint/2010/main" val="1869833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t>Click to edit Master title style</a:t>
            </a:r>
            <a:endParaRPr lang="fr-FR"/>
          </a:p>
        </p:txBody>
      </p:sp>
      <p:sp>
        <p:nvSpPr>
          <p:cNvPr id="3" name="Espace réservé du contenu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Espace réservé de la date 3"/>
          <p:cNvSpPr>
            <a:spLocks noGrp="1"/>
          </p:cNvSpPr>
          <p:nvPr>
            <p:ph type="dt" sz="half" idx="10"/>
          </p:nvPr>
        </p:nvSpPr>
        <p:spPr/>
        <p:txBody>
          <a:bodyPr/>
          <a:lstStyle>
            <a:lvl1pPr>
              <a:defRPr/>
            </a:lvl1pPr>
          </a:lstStyle>
          <a:p>
            <a:pPr>
              <a:defRPr/>
            </a:pPr>
            <a:fld id="{75CBCB81-ACB6-4A59-8168-28F2C2E50132}" type="datetimeFigureOut">
              <a:rPr lang="fr-FR"/>
              <a:pPr>
                <a:defRPr/>
              </a:pPr>
              <a:t>20/11/2019</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EB36B4E9-83E4-4EC2-880D-F88835BBE0B4}" type="slidenum">
              <a:rPr lang="fr-FR"/>
              <a:pPr>
                <a:defRPr/>
              </a:pPr>
              <a:t>‹#›</a:t>
            </a:fld>
            <a:endParaRPr lang="fr-FR"/>
          </a:p>
        </p:txBody>
      </p:sp>
    </p:spTree>
    <p:extLst>
      <p:ext uri="{BB962C8B-B14F-4D97-AF65-F5344CB8AC3E}">
        <p14:creationId xmlns:p14="http://schemas.microsoft.com/office/powerpoint/2010/main" val="1792820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4"/>
            <a:ext cx="7772400" cy="1362075"/>
          </a:xfrm>
        </p:spPr>
        <p:txBody>
          <a:bodyPr anchor="t"/>
          <a:lstStyle>
            <a:lvl1pPr algn="l">
              <a:defRPr sz="4000" b="1" cap="all"/>
            </a:lvl1pPr>
          </a:lstStyle>
          <a:p>
            <a:r>
              <a:rPr lang="en-US"/>
              <a:t>Click to edit Master title style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Espace réservé de la date 3"/>
          <p:cNvSpPr>
            <a:spLocks noGrp="1"/>
          </p:cNvSpPr>
          <p:nvPr>
            <p:ph type="dt" sz="half" idx="10"/>
          </p:nvPr>
        </p:nvSpPr>
        <p:spPr/>
        <p:txBody>
          <a:bodyPr/>
          <a:lstStyle>
            <a:lvl1pPr>
              <a:defRPr/>
            </a:lvl1pPr>
          </a:lstStyle>
          <a:p>
            <a:pPr>
              <a:defRPr/>
            </a:pPr>
            <a:fld id="{7137355B-51D6-4453-BD2F-CB2DD587E46F}" type="datetimeFigureOut">
              <a:rPr lang="fr-FR"/>
              <a:pPr>
                <a:defRPr/>
              </a:pPr>
              <a:t>20/11/2019</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14E8EA58-487B-481F-B4D6-AA24B01D2B21}" type="slidenum">
              <a:rPr lang="fr-FR"/>
              <a:pPr>
                <a:defRPr/>
              </a:pPr>
              <a:t>‹#›</a:t>
            </a:fld>
            <a:endParaRPr lang="fr-FR"/>
          </a:p>
        </p:txBody>
      </p:sp>
    </p:spTree>
    <p:extLst>
      <p:ext uri="{BB962C8B-B14F-4D97-AF65-F5344CB8AC3E}">
        <p14:creationId xmlns:p14="http://schemas.microsoft.com/office/powerpoint/2010/main" val="47958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t>Click to edit Master title style</a:t>
            </a:r>
            <a:endParaRPr lang="fr-FR"/>
          </a:p>
        </p:txBody>
      </p:sp>
      <p:sp>
        <p:nvSpPr>
          <p:cNvPr id="3" name="Espace réservé du contenu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Espace réservé du contenu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Espace réservé de la date 3"/>
          <p:cNvSpPr>
            <a:spLocks noGrp="1"/>
          </p:cNvSpPr>
          <p:nvPr>
            <p:ph type="dt" sz="half" idx="10"/>
          </p:nvPr>
        </p:nvSpPr>
        <p:spPr/>
        <p:txBody>
          <a:bodyPr/>
          <a:lstStyle>
            <a:lvl1pPr>
              <a:defRPr/>
            </a:lvl1pPr>
          </a:lstStyle>
          <a:p>
            <a:pPr>
              <a:defRPr/>
            </a:pPr>
            <a:fld id="{5FA4D240-494B-4F5D-B9DA-8FB97EF3E3BA}" type="datetimeFigureOut">
              <a:rPr lang="fr-FR"/>
              <a:pPr>
                <a:defRPr/>
              </a:pPr>
              <a:t>20/11/2019</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D9048203-B906-484A-959E-2545BC68F195}" type="slidenum">
              <a:rPr lang="fr-FR"/>
              <a:pPr>
                <a:defRPr/>
              </a:pPr>
              <a:t>‹#›</a:t>
            </a:fld>
            <a:endParaRPr lang="fr-FR"/>
          </a:p>
        </p:txBody>
      </p:sp>
    </p:spTree>
    <p:extLst>
      <p:ext uri="{BB962C8B-B14F-4D97-AF65-F5344CB8AC3E}">
        <p14:creationId xmlns:p14="http://schemas.microsoft.com/office/powerpoint/2010/main" val="1081344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en-US"/>
              <a:t>Click to edit Master title style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Espace réservé du texte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Espace réservé du contenu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Espace réservé de la date 3"/>
          <p:cNvSpPr>
            <a:spLocks noGrp="1"/>
          </p:cNvSpPr>
          <p:nvPr>
            <p:ph type="dt" sz="half" idx="10"/>
          </p:nvPr>
        </p:nvSpPr>
        <p:spPr/>
        <p:txBody>
          <a:bodyPr/>
          <a:lstStyle>
            <a:lvl1pPr>
              <a:defRPr/>
            </a:lvl1pPr>
          </a:lstStyle>
          <a:p>
            <a:pPr>
              <a:defRPr/>
            </a:pPr>
            <a:fld id="{0FDB8B4C-27D9-4382-A213-3FC05A646D80}" type="datetimeFigureOut">
              <a:rPr lang="fr-FR"/>
              <a:pPr>
                <a:defRPr/>
              </a:pPr>
              <a:t>20/11/2019</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E14E832E-32D8-40D5-A4EF-39BEBCD76E3F}" type="slidenum">
              <a:rPr lang="fr-FR"/>
              <a:pPr>
                <a:defRPr/>
              </a:pPr>
              <a:t>‹#›</a:t>
            </a:fld>
            <a:endParaRPr lang="fr-FR"/>
          </a:p>
        </p:txBody>
      </p:sp>
    </p:spTree>
    <p:extLst>
      <p:ext uri="{BB962C8B-B14F-4D97-AF65-F5344CB8AC3E}">
        <p14:creationId xmlns:p14="http://schemas.microsoft.com/office/powerpoint/2010/main" val="2709170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t>Click to edit Master title style</a:t>
            </a:r>
            <a:endParaRPr lang="fr-FR"/>
          </a:p>
        </p:txBody>
      </p:sp>
      <p:sp>
        <p:nvSpPr>
          <p:cNvPr id="3" name="Espace réservé de la date 3"/>
          <p:cNvSpPr>
            <a:spLocks noGrp="1"/>
          </p:cNvSpPr>
          <p:nvPr>
            <p:ph type="dt" sz="half" idx="10"/>
          </p:nvPr>
        </p:nvSpPr>
        <p:spPr/>
        <p:txBody>
          <a:bodyPr/>
          <a:lstStyle>
            <a:lvl1pPr>
              <a:defRPr/>
            </a:lvl1pPr>
          </a:lstStyle>
          <a:p>
            <a:pPr>
              <a:defRPr/>
            </a:pPr>
            <a:fld id="{50ECC088-BB2E-4CB4-BD31-8BAAE8E7B280}" type="datetimeFigureOut">
              <a:rPr lang="fr-FR"/>
              <a:pPr>
                <a:defRPr/>
              </a:pPr>
              <a:t>20/11/2019</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18C5727D-729E-49C3-82AF-6D6ABB2B9DDA}" type="slidenum">
              <a:rPr lang="fr-FR"/>
              <a:pPr>
                <a:defRPr/>
              </a:pPr>
              <a:t>‹#›</a:t>
            </a:fld>
            <a:endParaRPr lang="fr-FR"/>
          </a:p>
        </p:txBody>
      </p:sp>
    </p:spTree>
    <p:extLst>
      <p:ext uri="{BB962C8B-B14F-4D97-AF65-F5344CB8AC3E}">
        <p14:creationId xmlns:p14="http://schemas.microsoft.com/office/powerpoint/2010/main" val="871772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E6A134AB-E496-4EC0-B931-7874E8CF3124}" type="datetimeFigureOut">
              <a:rPr lang="fr-FR"/>
              <a:pPr>
                <a:defRPr/>
              </a:pPr>
              <a:t>20/11/2019</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C4DC2995-E177-4957-B518-4C50159CEF57}" type="slidenum">
              <a:rPr lang="fr-FR"/>
              <a:pPr>
                <a:defRPr/>
              </a:pPr>
              <a:t>‹#›</a:t>
            </a:fld>
            <a:endParaRPr lang="fr-FR"/>
          </a:p>
        </p:txBody>
      </p:sp>
    </p:spTree>
    <p:extLst>
      <p:ext uri="{BB962C8B-B14F-4D97-AF65-F5344CB8AC3E}">
        <p14:creationId xmlns:p14="http://schemas.microsoft.com/office/powerpoint/2010/main" val="765295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endParaRPr lang="fr-FR"/>
          </a:p>
        </p:txBody>
      </p:sp>
      <p:sp>
        <p:nvSpPr>
          <p:cNvPr id="3" name="Espace réservé du contenu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Espace réservé du texte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Espace réservé de la date 3"/>
          <p:cNvSpPr>
            <a:spLocks noGrp="1"/>
          </p:cNvSpPr>
          <p:nvPr>
            <p:ph type="dt" sz="half" idx="10"/>
          </p:nvPr>
        </p:nvSpPr>
        <p:spPr/>
        <p:txBody>
          <a:bodyPr/>
          <a:lstStyle>
            <a:lvl1pPr>
              <a:defRPr/>
            </a:lvl1pPr>
          </a:lstStyle>
          <a:p>
            <a:pPr>
              <a:defRPr/>
            </a:pPr>
            <a:fld id="{0CBDC9FF-57DF-4E06-9884-B83003207307}" type="datetimeFigureOut">
              <a:rPr lang="fr-FR"/>
              <a:pPr>
                <a:defRPr/>
              </a:pPr>
              <a:t>20/11/2019</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1363B0DA-4C7A-4B0D-B696-05720C85B199}" type="slidenum">
              <a:rPr lang="fr-FR"/>
              <a:pPr>
                <a:defRPr/>
              </a:pPr>
              <a:t>‹#›</a:t>
            </a:fld>
            <a:endParaRPr lang="fr-FR"/>
          </a:p>
        </p:txBody>
      </p:sp>
    </p:spTree>
    <p:extLst>
      <p:ext uri="{BB962C8B-B14F-4D97-AF65-F5344CB8AC3E}">
        <p14:creationId xmlns:p14="http://schemas.microsoft.com/office/powerpoint/2010/main" val="3878492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Espace réservé de la date 3"/>
          <p:cNvSpPr>
            <a:spLocks noGrp="1"/>
          </p:cNvSpPr>
          <p:nvPr>
            <p:ph type="dt" sz="half" idx="10"/>
          </p:nvPr>
        </p:nvSpPr>
        <p:spPr/>
        <p:txBody>
          <a:bodyPr/>
          <a:lstStyle>
            <a:lvl1pPr>
              <a:defRPr/>
            </a:lvl1pPr>
          </a:lstStyle>
          <a:p>
            <a:pPr>
              <a:defRPr/>
            </a:pPr>
            <a:fld id="{5E8BF608-3ED1-44DF-8CA7-9FD9E7614551}" type="datetimeFigureOut">
              <a:rPr lang="fr-FR"/>
              <a:pPr>
                <a:defRPr/>
              </a:pPr>
              <a:t>20/11/2019</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FFFF91BD-DD64-4FF9-B892-AADBEC39B0CC}" type="slidenum">
              <a:rPr lang="fr-FR"/>
              <a:pPr>
                <a:defRPr/>
              </a:pPr>
              <a:t>‹#›</a:t>
            </a:fld>
            <a:endParaRPr lang="fr-FR"/>
          </a:p>
        </p:txBody>
      </p:sp>
    </p:spTree>
    <p:extLst>
      <p:ext uri="{BB962C8B-B14F-4D97-AF65-F5344CB8AC3E}">
        <p14:creationId xmlns:p14="http://schemas.microsoft.com/office/powerpoint/2010/main" val="863024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en-US"/>
              <a:t>Cliquez pour modifier le style du titre</a:t>
            </a:r>
          </a:p>
        </p:txBody>
      </p:sp>
      <p:sp>
        <p:nvSpPr>
          <p:cNvPr id="1027" name="Espace réservé du texte 2"/>
          <p:cNvSpPr>
            <a:spLocks noGrp="1"/>
          </p:cNvSpPr>
          <p:nvPr>
            <p:ph type="body" idx="1"/>
          </p:nvPr>
        </p:nvSpPr>
        <p:spPr bwMode="auto">
          <a:xfrm>
            <a:off x="457200" y="1600204"/>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en-US"/>
              <a:t>Cliquez pour modifier les styles du texte du masque</a:t>
            </a:r>
          </a:p>
          <a:p>
            <a:pPr lvl="1"/>
            <a:r>
              <a:rPr lang="fr-FR" altLang="en-US"/>
              <a:t>Deuxième niveau</a:t>
            </a:r>
          </a:p>
          <a:p>
            <a:pPr lvl="2"/>
            <a:r>
              <a:rPr lang="fr-FR" altLang="en-US"/>
              <a:t>Troisième niveau</a:t>
            </a:r>
          </a:p>
          <a:p>
            <a:pPr lvl="3"/>
            <a:r>
              <a:rPr lang="fr-FR" altLang="en-US"/>
              <a:t>Quatrième niveau</a:t>
            </a:r>
          </a:p>
          <a:p>
            <a:pPr lvl="4"/>
            <a:r>
              <a:rPr lang="fr-FR" altLang="en-US"/>
              <a:t>Cinquième niveau</a:t>
            </a:r>
          </a:p>
        </p:txBody>
      </p:sp>
      <p:sp>
        <p:nvSpPr>
          <p:cNvPr id="4" name="Espace réservé de la date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85E1559B-C546-40C9-BCA6-F7422533B03B}" type="datetimeFigureOut">
              <a:rPr lang="fr-FR"/>
              <a:pPr>
                <a:defRPr/>
              </a:pPr>
              <a:t>20/11/2019</a:t>
            </a:fld>
            <a:endParaRPr lang="fr-FR"/>
          </a:p>
        </p:txBody>
      </p:sp>
      <p:sp>
        <p:nvSpPr>
          <p:cNvPr id="5" name="Espace réservé du pied de page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endParaRPr lang="fr-FR"/>
          </a:p>
        </p:txBody>
      </p:sp>
      <p:sp>
        <p:nvSpPr>
          <p:cNvPr id="6" name="Espace réservé du numéro de diapositive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767F4AB0-D3DC-4E02-BDFC-2B400BC53279}" type="slidenum">
              <a:rPr lang="fr-FR"/>
              <a:pPr>
                <a:defRPr/>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a:xfrm>
            <a:off x="359024" y="1124744"/>
            <a:ext cx="8389440" cy="2677656"/>
          </a:xfrm>
          <a:prstGeom prst="rect">
            <a:avLst/>
          </a:prstGeom>
        </p:spPr>
        <p:txBody>
          <a:bodyPr wrap="square">
            <a:spAutoFit/>
          </a:bodyPr>
          <a:lstStyle/>
          <a:p>
            <a:r>
              <a:rPr lang="en-GB" sz="2400" dirty="0">
                <a:latin typeface="Comic Sans MS" panose="030F0702030302020204" pitchFamily="66" charset="0"/>
              </a:rPr>
              <a:t>The LORD said to Moses, “Tell Aaron and his sons,                      ‘This is how you are to bless the Israelites. Say to them:</a:t>
            </a:r>
          </a:p>
          <a:p>
            <a:r>
              <a:rPr lang="en-GB" sz="2400" dirty="0">
                <a:latin typeface="Comic Sans MS" panose="030F0702030302020204" pitchFamily="66" charset="0"/>
              </a:rPr>
              <a:t> “‘“The LORD bless you and keep you;</a:t>
            </a:r>
          </a:p>
          <a:p>
            <a:r>
              <a:rPr lang="en-GB" sz="2400" dirty="0">
                <a:latin typeface="Comic Sans MS" panose="030F0702030302020204" pitchFamily="66" charset="0"/>
              </a:rPr>
              <a:t>the LORD make his face shine upon you and be gracious to you;</a:t>
            </a:r>
          </a:p>
          <a:p>
            <a:r>
              <a:rPr lang="en-GB" sz="2400" dirty="0">
                <a:latin typeface="Comic Sans MS" panose="030F0702030302020204" pitchFamily="66" charset="0"/>
              </a:rPr>
              <a:t>the LORD turn his face toward you and give you peace.”’					(Numbers 6:22-26)</a:t>
            </a:r>
          </a:p>
        </p:txBody>
      </p:sp>
      <p:grpSp>
        <p:nvGrpSpPr>
          <p:cNvPr id="7" name="Group 6"/>
          <p:cNvGrpSpPr/>
          <p:nvPr/>
        </p:nvGrpSpPr>
        <p:grpSpPr>
          <a:xfrm>
            <a:off x="117170" y="116632"/>
            <a:ext cx="8847318" cy="852575"/>
            <a:chOff x="117170" y="116632"/>
            <a:chExt cx="8847318" cy="852575"/>
          </a:xfrm>
        </p:grpSpPr>
        <p:sp>
          <p:nvSpPr>
            <p:cNvPr id="6" name="TextBox 5"/>
            <p:cNvSpPr txBox="1"/>
            <p:nvPr/>
          </p:nvSpPr>
          <p:spPr>
            <a:xfrm>
              <a:off x="117170" y="260648"/>
              <a:ext cx="8847318" cy="584775"/>
            </a:xfrm>
            <a:prstGeom prst="rect">
              <a:avLst/>
            </a:prstGeom>
            <a:solidFill>
              <a:schemeClr val="accent5">
                <a:lumMod val="60000"/>
                <a:lumOff val="40000"/>
              </a:schemeClr>
            </a:solidFill>
          </p:spPr>
          <p:txBody>
            <a:bodyPr wrap="square" rtlCol="0">
              <a:spAutoFit/>
            </a:bodyPr>
            <a:lstStyle/>
            <a:p>
              <a:r>
                <a:rPr lang="en-GB" sz="3200" b="1" dirty="0"/>
                <a:t>A Christmas Blessing 		      </a:t>
              </a:r>
              <a:r>
                <a:rPr lang="en-GB" sz="2400" b="1" dirty="0"/>
                <a:t>Numbers 6:24-26</a:t>
              </a:r>
            </a:p>
          </p:txBody>
        </p:sp>
        <p:pic>
          <p:nvPicPr>
            <p:cNvPr id="1028" name="Picture 4" descr="Image result for christmas holly&quo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60032" y="116632"/>
              <a:ext cx="1152128" cy="852575"/>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left)">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a:xfrm>
            <a:off x="3563888" y="1124744"/>
            <a:ext cx="5184576" cy="1938992"/>
          </a:xfrm>
          <a:prstGeom prst="rect">
            <a:avLst/>
          </a:prstGeom>
        </p:spPr>
        <p:txBody>
          <a:bodyPr wrap="square">
            <a:spAutoFit/>
          </a:bodyPr>
          <a:lstStyle/>
          <a:p>
            <a:r>
              <a:rPr lang="en-GB" sz="2400" dirty="0">
                <a:latin typeface="Comic Sans MS" panose="030F0702030302020204" pitchFamily="66" charset="0"/>
              </a:rPr>
              <a:t>I will make you into a great nation and I will bless you	        (Gen 12:2)</a:t>
            </a:r>
          </a:p>
          <a:p>
            <a:endParaRPr lang="en-GB" sz="2400" dirty="0">
              <a:latin typeface="Comic Sans MS" panose="030F0702030302020204" pitchFamily="66" charset="0"/>
            </a:endParaRPr>
          </a:p>
          <a:p>
            <a:r>
              <a:rPr lang="en-GB" sz="2400" dirty="0">
                <a:latin typeface="Comic Sans MS" panose="030F0702030302020204" pitchFamily="66" charset="0"/>
              </a:rPr>
              <a:t>Thanks be to God for his indescribable gift!	      (2 </a:t>
            </a:r>
            <a:r>
              <a:rPr lang="en-GB" sz="2400" dirty="0" err="1">
                <a:latin typeface="Comic Sans MS" panose="030F0702030302020204" pitchFamily="66" charset="0"/>
              </a:rPr>
              <a:t>Cor</a:t>
            </a:r>
            <a:r>
              <a:rPr lang="en-GB" sz="2400" dirty="0">
                <a:latin typeface="Comic Sans MS" panose="030F0702030302020204" pitchFamily="66" charset="0"/>
              </a:rPr>
              <a:t> 9:15)</a:t>
            </a:r>
          </a:p>
        </p:txBody>
      </p:sp>
      <p:grpSp>
        <p:nvGrpSpPr>
          <p:cNvPr id="7" name="Group 6"/>
          <p:cNvGrpSpPr/>
          <p:nvPr/>
        </p:nvGrpSpPr>
        <p:grpSpPr>
          <a:xfrm>
            <a:off x="117170" y="116632"/>
            <a:ext cx="8847318" cy="852575"/>
            <a:chOff x="117170" y="116632"/>
            <a:chExt cx="8847318" cy="852575"/>
          </a:xfrm>
        </p:grpSpPr>
        <p:sp>
          <p:nvSpPr>
            <p:cNvPr id="6" name="TextBox 5"/>
            <p:cNvSpPr txBox="1"/>
            <p:nvPr/>
          </p:nvSpPr>
          <p:spPr>
            <a:xfrm>
              <a:off x="117170" y="260648"/>
              <a:ext cx="8847318" cy="584775"/>
            </a:xfrm>
            <a:prstGeom prst="rect">
              <a:avLst/>
            </a:prstGeom>
            <a:solidFill>
              <a:schemeClr val="accent5">
                <a:lumMod val="60000"/>
                <a:lumOff val="40000"/>
              </a:schemeClr>
            </a:solidFill>
          </p:spPr>
          <p:txBody>
            <a:bodyPr wrap="square" rtlCol="0">
              <a:spAutoFit/>
            </a:bodyPr>
            <a:lstStyle/>
            <a:p>
              <a:r>
                <a:rPr lang="en-GB" sz="3200" b="1" dirty="0"/>
                <a:t>A Christmas Blessing 		      </a:t>
              </a:r>
              <a:r>
                <a:rPr lang="en-GB" sz="2400" b="1" dirty="0"/>
                <a:t>Numbers 6:24-26</a:t>
              </a:r>
            </a:p>
          </p:txBody>
        </p:sp>
        <p:pic>
          <p:nvPicPr>
            <p:cNvPr id="1028" name="Picture 4" descr="Image result for christmas holly&quo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60032" y="116632"/>
              <a:ext cx="1152128" cy="852575"/>
            </a:xfrm>
            <a:prstGeom prst="rect">
              <a:avLst/>
            </a:prstGeom>
            <a:noFill/>
            <a:extLst>
              <a:ext uri="{909E8E84-426E-40DD-AFC4-6F175D3DCCD1}">
                <a14:hiddenFill xmlns:a14="http://schemas.microsoft.com/office/drawing/2010/main">
                  <a:solidFill>
                    <a:srgbClr val="FFFFFF"/>
                  </a:solidFill>
                </a14:hiddenFill>
              </a:ext>
            </a:extLst>
          </p:spPr>
        </p:pic>
      </p:grpSp>
      <p:sp>
        <p:nvSpPr>
          <p:cNvPr id="2" name="TextBox 1"/>
          <p:cNvSpPr txBox="1"/>
          <p:nvPr/>
        </p:nvSpPr>
        <p:spPr>
          <a:xfrm>
            <a:off x="708678" y="1124744"/>
            <a:ext cx="1891864" cy="830997"/>
          </a:xfrm>
          <a:prstGeom prst="rect">
            <a:avLst/>
          </a:prstGeom>
          <a:noFill/>
        </p:spPr>
        <p:txBody>
          <a:bodyPr wrap="none" rtlCol="0">
            <a:spAutoFit/>
          </a:bodyPr>
          <a:lstStyle/>
          <a:p>
            <a:pPr algn="ctr"/>
            <a:r>
              <a:rPr lang="en-GB" sz="2400" b="1" dirty="0">
                <a:solidFill>
                  <a:srgbClr val="FF0000"/>
                </a:solidFill>
              </a:rPr>
              <a:t>The Lord …</a:t>
            </a:r>
          </a:p>
          <a:p>
            <a:pPr algn="ctr"/>
            <a:r>
              <a:rPr lang="en-GB" sz="2400" b="1" dirty="0">
                <a:solidFill>
                  <a:srgbClr val="FF0000"/>
                </a:solidFill>
              </a:rPr>
              <a:t>Bless you</a:t>
            </a:r>
          </a:p>
        </p:txBody>
      </p:sp>
    </p:spTree>
    <p:extLst>
      <p:ext uri="{BB962C8B-B14F-4D97-AF65-F5344CB8AC3E}">
        <p14:creationId xmlns:p14="http://schemas.microsoft.com/office/powerpoint/2010/main" val="471024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fade">
                                      <p:cBhvr>
                                        <p:cTn id="18" dur="1000"/>
                                        <p:tgtEl>
                                          <p:spTgt spid="5">
                                            <p:txEl>
                                              <p:pRg st="0" end="0"/>
                                            </p:txEl>
                                          </p:spTgt>
                                        </p:tgtEl>
                                      </p:cBhvr>
                                    </p:animEffect>
                                    <p:anim calcmode="lin" valueType="num">
                                      <p:cBhvr>
                                        <p:cTn id="19"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Effect transition="in" filter="fade">
                                      <p:cBhvr>
                                        <p:cTn id="25" dur="1000"/>
                                        <p:tgtEl>
                                          <p:spTgt spid="5">
                                            <p:txEl>
                                              <p:pRg st="2" end="2"/>
                                            </p:txEl>
                                          </p:spTgt>
                                        </p:tgtEl>
                                      </p:cBhvr>
                                    </p:animEffect>
                                    <p:anim calcmode="lin" valueType="num">
                                      <p:cBhvr>
                                        <p:cTn id="26"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2"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a:xfrm>
            <a:off x="3563888" y="1124744"/>
            <a:ext cx="5184576" cy="4893647"/>
          </a:xfrm>
          <a:prstGeom prst="rect">
            <a:avLst/>
          </a:prstGeom>
        </p:spPr>
        <p:txBody>
          <a:bodyPr wrap="square">
            <a:spAutoFit/>
          </a:bodyPr>
          <a:lstStyle/>
          <a:p>
            <a:r>
              <a:rPr lang="en-GB" sz="2400" dirty="0">
                <a:latin typeface="Comic Sans MS" panose="030F0702030302020204" pitchFamily="66" charset="0"/>
              </a:rPr>
              <a:t>The LORD will keep you from all harm - he will watch over your life; the LORD will watch over your coming and going both now and forevermore.          (Psalm 121:7-8)</a:t>
            </a:r>
          </a:p>
          <a:p>
            <a:endParaRPr lang="en-GB" sz="2400" dirty="0">
              <a:latin typeface="Comic Sans MS" panose="030F0702030302020204" pitchFamily="66" charset="0"/>
            </a:endParaRPr>
          </a:p>
          <a:p>
            <a:r>
              <a:rPr lang="en-GB" sz="2400" dirty="0">
                <a:latin typeface="Comic Sans MS" panose="030F0702030302020204" pitchFamily="66" charset="0"/>
              </a:rPr>
              <a:t>All this took place to </a:t>
            </a:r>
            <a:r>
              <a:rPr lang="en-GB" sz="2400" dirty="0" err="1">
                <a:latin typeface="Comic Sans MS" panose="030F0702030302020204" pitchFamily="66" charset="0"/>
              </a:rPr>
              <a:t>fulfill</a:t>
            </a:r>
            <a:r>
              <a:rPr lang="en-GB" sz="2400" dirty="0">
                <a:latin typeface="Comic Sans MS" panose="030F0702030302020204" pitchFamily="66" charset="0"/>
              </a:rPr>
              <a:t> what the Lord had said through the prophet: “The virgin will be with child and will give birth to a son, and they will call him Immanuel”—which means, “God with us.”			           (Matt 1:22-23)</a:t>
            </a:r>
          </a:p>
        </p:txBody>
      </p:sp>
      <p:grpSp>
        <p:nvGrpSpPr>
          <p:cNvPr id="7" name="Group 6"/>
          <p:cNvGrpSpPr/>
          <p:nvPr/>
        </p:nvGrpSpPr>
        <p:grpSpPr>
          <a:xfrm>
            <a:off x="117170" y="116632"/>
            <a:ext cx="8847318" cy="852575"/>
            <a:chOff x="117170" y="116632"/>
            <a:chExt cx="8847318" cy="852575"/>
          </a:xfrm>
        </p:grpSpPr>
        <p:sp>
          <p:nvSpPr>
            <p:cNvPr id="6" name="TextBox 5"/>
            <p:cNvSpPr txBox="1"/>
            <p:nvPr/>
          </p:nvSpPr>
          <p:spPr>
            <a:xfrm>
              <a:off x="117170" y="260648"/>
              <a:ext cx="8847318" cy="584775"/>
            </a:xfrm>
            <a:prstGeom prst="rect">
              <a:avLst/>
            </a:prstGeom>
            <a:solidFill>
              <a:schemeClr val="accent5">
                <a:lumMod val="60000"/>
                <a:lumOff val="40000"/>
              </a:schemeClr>
            </a:solidFill>
          </p:spPr>
          <p:txBody>
            <a:bodyPr wrap="square" rtlCol="0">
              <a:spAutoFit/>
            </a:bodyPr>
            <a:lstStyle/>
            <a:p>
              <a:r>
                <a:rPr lang="en-GB" sz="3200" b="1" dirty="0"/>
                <a:t>A Christmas Blessing 		      </a:t>
              </a:r>
              <a:r>
                <a:rPr lang="en-GB" sz="2400" b="1" dirty="0"/>
                <a:t>Numbers 6:24-26</a:t>
              </a:r>
            </a:p>
          </p:txBody>
        </p:sp>
        <p:pic>
          <p:nvPicPr>
            <p:cNvPr id="1028" name="Picture 4" descr="Image result for christmas holly&quo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60032" y="116632"/>
              <a:ext cx="1152128" cy="852575"/>
            </a:xfrm>
            <a:prstGeom prst="rect">
              <a:avLst/>
            </a:prstGeom>
            <a:noFill/>
            <a:extLst>
              <a:ext uri="{909E8E84-426E-40DD-AFC4-6F175D3DCCD1}">
                <a14:hiddenFill xmlns:a14="http://schemas.microsoft.com/office/drawing/2010/main">
                  <a:solidFill>
                    <a:srgbClr val="FFFFFF"/>
                  </a:solidFill>
                </a14:hiddenFill>
              </a:ext>
            </a:extLst>
          </p:spPr>
        </p:pic>
      </p:grpSp>
      <p:sp>
        <p:nvSpPr>
          <p:cNvPr id="2" name="TextBox 1"/>
          <p:cNvSpPr txBox="1"/>
          <p:nvPr/>
        </p:nvSpPr>
        <p:spPr>
          <a:xfrm>
            <a:off x="553988" y="1124744"/>
            <a:ext cx="2201244" cy="1200329"/>
          </a:xfrm>
          <a:prstGeom prst="rect">
            <a:avLst/>
          </a:prstGeom>
          <a:noFill/>
        </p:spPr>
        <p:txBody>
          <a:bodyPr wrap="none" rtlCol="0">
            <a:spAutoFit/>
          </a:bodyPr>
          <a:lstStyle/>
          <a:p>
            <a:pPr algn="ctr"/>
            <a:r>
              <a:rPr lang="en-GB" sz="2400" b="1" dirty="0">
                <a:solidFill>
                  <a:srgbClr val="FF0000"/>
                </a:solidFill>
              </a:rPr>
              <a:t>The Lord …</a:t>
            </a:r>
          </a:p>
          <a:p>
            <a:pPr algn="ctr"/>
            <a:r>
              <a:rPr lang="en-GB" sz="2400" b="1" dirty="0">
                <a:solidFill>
                  <a:srgbClr val="FF0000"/>
                </a:solidFill>
              </a:rPr>
              <a:t>Bless you</a:t>
            </a:r>
          </a:p>
          <a:p>
            <a:pPr algn="ctr"/>
            <a:r>
              <a:rPr lang="en-GB" sz="2400" b="1" dirty="0">
                <a:solidFill>
                  <a:srgbClr val="FF0000"/>
                </a:solidFill>
              </a:rPr>
              <a:t>and Keep you</a:t>
            </a:r>
          </a:p>
        </p:txBody>
      </p:sp>
    </p:spTree>
    <p:extLst>
      <p:ext uri="{BB962C8B-B14F-4D97-AF65-F5344CB8AC3E}">
        <p14:creationId xmlns:p14="http://schemas.microsoft.com/office/powerpoint/2010/main" val="3644116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1000"/>
                                        <p:tgtEl>
                                          <p:spTgt spid="5">
                                            <p:txEl>
                                              <p:pRg st="0" end="0"/>
                                            </p:txEl>
                                          </p:spTgt>
                                        </p:tgtEl>
                                      </p:cBhvr>
                                    </p:animEffect>
                                    <p:anim calcmode="lin" valueType="num">
                                      <p:cBhvr>
                                        <p:cTn id="14"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Effect transition="in" filter="fade">
                                      <p:cBhvr>
                                        <p:cTn id="20" dur="1000"/>
                                        <p:tgtEl>
                                          <p:spTgt spid="5">
                                            <p:txEl>
                                              <p:pRg st="2" end="2"/>
                                            </p:txEl>
                                          </p:spTgt>
                                        </p:tgtEl>
                                      </p:cBhvr>
                                    </p:animEffect>
                                    <p:anim calcmode="lin" valueType="num">
                                      <p:cBhvr>
                                        <p:cTn id="21"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a:xfrm>
            <a:off x="3563888" y="1124744"/>
            <a:ext cx="5184576" cy="3416320"/>
          </a:xfrm>
          <a:prstGeom prst="rect">
            <a:avLst/>
          </a:prstGeom>
        </p:spPr>
        <p:txBody>
          <a:bodyPr wrap="square">
            <a:spAutoFit/>
          </a:bodyPr>
          <a:lstStyle/>
          <a:p>
            <a:r>
              <a:rPr lang="en-GB" sz="2400" dirty="0">
                <a:latin typeface="Comic Sans MS" panose="030F0702030302020204" pitchFamily="66" charset="0"/>
              </a:rPr>
              <a:t>he was not aware that his face was radiant because he had spoken with the LORD.	(Ex 34:29)</a:t>
            </a:r>
          </a:p>
          <a:p>
            <a:endParaRPr lang="en-GB" sz="2400" dirty="0">
              <a:latin typeface="Comic Sans MS" panose="030F0702030302020204" pitchFamily="66" charset="0"/>
            </a:endParaRPr>
          </a:p>
          <a:p>
            <a:r>
              <a:rPr lang="en-GB" sz="2400" dirty="0">
                <a:latin typeface="Comic Sans MS" panose="030F0702030302020204" pitchFamily="66" charset="0"/>
              </a:rPr>
              <a:t> “Praise be to the Lord, the God of Israel, because he has come and has redeemed his people.					(Lk 1:68)</a:t>
            </a:r>
          </a:p>
          <a:p>
            <a:endParaRPr lang="en-GB" sz="2400" dirty="0">
              <a:latin typeface="Comic Sans MS" panose="030F0702030302020204" pitchFamily="66" charset="0"/>
            </a:endParaRPr>
          </a:p>
        </p:txBody>
      </p:sp>
      <p:grpSp>
        <p:nvGrpSpPr>
          <p:cNvPr id="7" name="Group 6"/>
          <p:cNvGrpSpPr/>
          <p:nvPr/>
        </p:nvGrpSpPr>
        <p:grpSpPr>
          <a:xfrm>
            <a:off x="117170" y="116632"/>
            <a:ext cx="8847318" cy="852575"/>
            <a:chOff x="117170" y="116632"/>
            <a:chExt cx="8847318" cy="852575"/>
          </a:xfrm>
        </p:grpSpPr>
        <p:sp>
          <p:nvSpPr>
            <p:cNvPr id="6" name="TextBox 5"/>
            <p:cNvSpPr txBox="1"/>
            <p:nvPr/>
          </p:nvSpPr>
          <p:spPr>
            <a:xfrm>
              <a:off x="117170" y="260648"/>
              <a:ext cx="8847318" cy="584775"/>
            </a:xfrm>
            <a:prstGeom prst="rect">
              <a:avLst/>
            </a:prstGeom>
            <a:solidFill>
              <a:schemeClr val="accent5">
                <a:lumMod val="60000"/>
                <a:lumOff val="40000"/>
              </a:schemeClr>
            </a:solidFill>
          </p:spPr>
          <p:txBody>
            <a:bodyPr wrap="square" rtlCol="0">
              <a:spAutoFit/>
            </a:bodyPr>
            <a:lstStyle/>
            <a:p>
              <a:r>
                <a:rPr lang="en-GB" sz="3200" b="1" dirty="0"/>
                <a:t>A Christmas Blessing 		      </a:t>
              </a:r>
              <a:r>
                <a:rPr lang="en-GB" sz="2400" b="1" dirty="0"/>
                <a:t>Numbers 6:24-26</a:t>
              </a:r>
            </a:p>
          </p:txBody>
        </p:sp>
        <p:pic>
          <p:nvPicPr>
            <p:cNvPr id="1028" name="Picture 4" descr="Image result for christmas holly&quo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60032" y="116632"/>
              <a:ext cx="1152128" cy="852575"/>
            </a:xfrm>
            <a:prstGeom prst="rect">
              <a:avLst/>
            </a:prstGeom>
            <a:noFill/>
            <a:extLst>
              <a:ext uri="{909E8E84-426E-40DD-AFC4-6F175D3DCCD1}">
                <a14:hiddenFill xmlns:a14="http://schemas.microsoft.com/office/drawing/2010/main">
                  <a:solidFill>
                    <a:srgbClr val="FFFFFF"/>
                  </a:solidFill>
                </a14:hiddenFill>
              </a:ext>
            </a:extLst>
          </p:spPr>
        </p:pic>
      </p:grpSp>
      <p:sp>
        <p:nvSpPr>
          <p:cNvPr id="2" name="TextBox 1"/>
          <p:cNvSpPr txBox="1"/>
          <p:nvPr/>
        </p:nvSpPr>
        <p:spPr>
          <a:xfrm>
            <a:off x="117170" y="1124744"/>
            <a:ext cx="3074880" cy="1569660"/>
          </a:xfrm>
          <a:prstGeom prst="rect">
            <a:avLst/>
          </a:prstGeom>
          <a:noFill/>
        </p:spPr>
        <p:txBody>
          <a:bodyPr wrap="none" rtlCol="0">
            <a:spAutoFit/>
          </a:bodyPr>
          <a:lstStyle/>
          <a:p>
            <a:pPr algn="ctr"/>
            <a:r>
              <a:rPr lang="en-GB" sz="2400" b="1" dirty="0">
                <a:solidFill>
                  <a:srgbClr val="FF0000"/>
                </a:solidFill>
              </a:rPr>
              <a:t>The Lord …</a:t>
            </a:r>
          </a:p>
          <a:p>
            <a:pPr algn="ctr"/>
            <a:r>
              <a:rPr lang="en-GB" sz="2400" b="1" dirty="0">
                <a:solidFill>
                  <a:srgbClr val="FF0000"/>
                </a:solidFill>
              </a:rPr>
              <a:t>Bless you</a:t>
            </a:r>
          </a:p>
          <a:p>
            <a:pPr algn="ctr"/>
            <a:r>
              <a:rPr lang="en-GB" sz="2400" b="1" dirty="0">
                <a:solidFill>
                  <a:srgbClr val="FF0000"/>
                </a:solidFill>
              </a:rPr>
              <a:t>and Keep you</a:t>
            </a:r>
          </a:p>
          <a:p>
            <a:pPr algn="ctr"/>
            <a:r>
              <a:rPr lang="en-GB" sz="2400" b="1" dirty="0">
                <a:solidFill>
                  <a:srgbClr val="FF0000"/>
                </a:solidFill>
              </a:rPr>
              <a:t>Make his face shine</a:t>
            </a:r>
          </a:p>
        </p:txBody>
      </p:sp>
    </p:spTree>
    <p:extLst>
      <p:ext uri="{BB962C8B-B14F-4D97-AF65-F5344CB8AC3E}">
        <p14:creationId xmlns:p14="http://schemas.microsoft.com/office/powerpoint/2010/main" val="2360191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1000"/>
                                        <p:tgtEl>
                                          <p:spTgt spid="5">
                                            <p:txEl>
                                              <p:pRg st="0" end="0"/>
                                            </p:txEl>
                                          </p:spTgt>
                                        </p:tgtEl>
                                      </p:cBhvr>
                                    </p:animEffect>
                                    <p:anim calcmode="lin" valueType="num">
                                      <p:cBhvr>
                                        <p:cTn id="14"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Effect transition="in" filter="fade">
                                      <p:cBhvr>
                                        <p:cTn id="20" dur="1000"/>
                                        <p:tgtEl>
                                          <p:spTgt spid="5">
                                            <p:txEl>
                                              <p:pRg st="2" end="2"/>
                                            </p:txEl>
                                          </p:spTgt>
                                        </p:tgtEl>
                                      </p:cBhvr>
                                    </p:animEffect>
                                    <p:anim calcmode="lin" valueType="num">
                                      <p:cBhvr>
                                        <p:cTn id="21"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2"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a:xfrm>
            <a:off x="3563888" y="1124744"/>
            <a:ext cx="5184576" cy="4893647"/>
          </a:xfrm>
          <a:prstGeom prst="rect">
            <a:avLst/>
          </a:prstGeom>
        </p:spPr>
        <p:txBody>
          <a:bodyPr wrap="square">
            <a:spAutoFit/>
          </a:bodyPr>
          <a:lstStyle/>
          <a:p>
            <a:r>
              <a:rPr lang="en-GB" sz="2400" dirty="0">
                <a:latin typeface="Comic Sans MS" panose="030F0702030302020204" pitchFamily="66" charset="0"/>
              </a:rPr>
              <a:t>The Word became flesh and made his dwelling among us. We have seen his glory, the glory of the One and Only, who came from the Father, full of grace and truth.				(John 1:14)</a:t>
            </a:r>
          </a:p>
          <a:p>
            <a:endParaRPr lang="en-GB" sz="2400" dirty="0">
              <a:latin typeface="Comic Sans MS" panose="030F0702030302020204" pitchFamily="66" charset="0"/>
            </a:endParaRPr>
          </a:p>
          <a:p>
            <a:r>
              <a:rPr lang="en-GB" sz="2400" dirty="0">
                <a:latin typeface="Comic Sans MS" panose="030F0702030302020204" pitchFamily="66" charset="0"/>
              </a:rPr>
              <a:t>From the fullness of his grace we have all received one blessing after another. For the law was given through Moses; grace and truth came through Jesus Christ.			(</a:t>
            </a:r>
            <a:r>
              <a:rPr lang="en-GB" sz="2400" dirty="0" err="1">
                <a:latin typeface="Comic Sans MS" panose="030F0702030302020204" pitchFamily="66" charset="0"/>
              </a:rPr>
              <a:t>Jn</a:t>
            </a:r>
            <a:r>
              <a:rPr lang="en-GB" sz="2400" dirty="0">
                <a:latin typeface="Comic Sans MS" panose="030F0702030302020204" pitchFamily="66" charset="0"/>
              </a:rPr>
              <a:t> 1:16-17)</a:t>
            </a:r>
          </a:p>
        </p:txBody>
      </p:sp>
      <p:grpSp>
        <p:nvGrpSpPr>
          <p:cNvPr id="7" name="Group 6"/>
          <p:cNvGrpSpPr/>
          <p:nvPr/>
        </p:nvGrpSpPr>
        <p:grpSpPr>
          <a:xfrm>
            <a:off x="117170" y="116632"/>
            <a:ext cx="8847318" cy="852575"/>
            <a:chOff x="117170" y="116632"/>
            <a:chExt cx="8847318" cy="852575"/>
          </a:xfrm>
        </p:grpSpPr>
        <p:sp>
          <p:nvSpPr>
            <p:cNvPr id="6" name="TextBox 5"/>
            <p:cNvSpPr txBox="1"/>
            <p:nvPr/>
          </p:nvSpPr>
          <p:spPr>
            <a:xfrm>
              <a:off x="117170" y="260648"/>
              <a:ext cx="8847318" cy="584775"/>
            </a:xfrm>
            <a:prstGeom prst="rect">
              <a:avLst/>
            </a:prstGeom>
            <a:solidFill>
              <a:schemeClr val="accent5">
                <a:lumMod val="60000"/>
                <a:lumOff val="40000"/>
              </a:schemeClr>
            </a:solidFill>
          </p:spPr>
          <p:txBody>
            <a:bodyPr wrap="square" rtlCol="0">
              <a:spAutoFit/>
            </a:bodyPr>
            <a:lstStyle/>
            <a:p>
              <a:r>
                <a:rPr lang="en-GB" sz="3200" b="1" dirty="0"/>
                <a:t>A Christmas Blessing 		      </a:t>
              </a:r>
              <a:r>
                <a:rPr lang="en-GB" sz="2400" b="1" dirty="0"/>
                <a:t>Numbers 6:24-26</a:t>
              </a:r>
            </a:p>
          </p:txBody>
        </p:sp>
        <p:pic>
          <p:nvPicPr>
            <p:cNvPr id="1028" name="Picture 4" descr="Image result for christmas holly&quo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60032" y="116632"/>
              <a:ext cx="1152128" cy="852575"/>
            </a:xfrm>
            <a:prstGeom prst="rect">
              <a:avLst/>
            </a:prstGeom>
            <a:noFill/>
            <a:extLst>
              <a:ext uri="{909E8E84-426E-40DD-AFC4-6F175D3DCCD1}">
                <a14:hiddenFill xmlns:a14="http://schemas.microsoft.com/office/drawing/2010/main">
                  <a:solidFill>
                    <a:srgbClr val="FFFFFF"/>
                  </a:solidFill>
                </a14:hiddenFill>
              </a:ext>
            </a:extLst>
          </p:spPr>
        </p:pic>
      </p:grpSp>
      <p:sp>
        <p:nvSpPr>
          <p:cNvPr id="2" name="TextBox 1"/>
          <p:cNvSpPr txBox="1"/>
          <p:nvPr/>
        </p:nvSpPr>
        <p:spPr>
          <a:xfrm>
            <a:off x="117170" y="1124744"/>
            <a:ext cx="3074880" cy="1938992"/>
          </a:xfrm>
          <a:prstGeom prst="rect">
            <a:avLst/>
          </a:prstGeom>
          <a:noFill/>
        </p:spPr>
        <p:txBody>
          <a:bodyPr wrap="none" rtlCol="0">
            <a:spAutoFit/>
          </a:bodyPr>
          <a:lstStyle/>
          <a:p>
            <a:pPr algn="ctr"/>
            <a:r>
              <a:rPr lang="en-GB" sz="2400" b="1" dirty="0">
                <a:solidFill>
                  <a:srgbClr val="FF0000"/>
                </a:solidFill>
              </a:rPr>
              <a:t>The Lord …</a:t>
            </a:r>
          </a:p>
          <a:p>
            <a:pPr algn="ctr"/>
            <a:r>
              <a:rPr lang="en-GB" sz="2400" b="1" dirty="0">
                <a:solidFill>
                  <a:srgbClr val="FF0000"/>
                </a:solidFill>
              </a:rPr>
              <a:t>Bless you</a:t>
            </a:r>
          </a:p>
          <a:p>
            <a:pPr algn="ctr"/>
            <a:r>
              <a:rPr lang="en-GB" sz="2400" b="1" dirty="0">
                <a:solidFill>
                  <a:srgbClr val="FF0000"/>
                </a:solidFill>
              </a:rPr>
              <a:t>and Keep you</a:t>
            </a:r>
          </a:p>
          <a:p>
            <a:pPr algn="ctr"/>
            <a:r>
              <a:rPr lang="en-GB" sz="2400" b="1" dirty="0">
                <a:solidFill>
                  <a:srgbClr val="FF0000"/>
                </a:solidFill>
              </a:rPr>
              <a:t>Make his face shine</a:t>
            </a:r>
          </a:p>
          <a:p>
            <a:pPr algn="ctr"/>
            <a:r>
              <a:rPr lang="en-GB" sz="2400" b="1" dirty="0">
                <a:solidFill>
                  <a:srgbClr val="FF0000"/>
                </a:solidFill>
              </a:rPr>
              <a:t>and be gracious</a:t>
            </a:r>
          </a:p>
        </p:txBody>
      </p:sp>
    </p:spTree>
    <p:extLst>
      <p:ext uri="{BB962C8B-B14F-4D97-AF65-F5344CB8AC3E}">
        <p14:creationId xmlns:p14="http://schemas.microsoft.com/office/powerpoint/2010/main" val="307351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additive="base">
                                        <p:cTn id="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1000"/>
                                        <p:tgtEl>
                                          <p:spTgt spid="5">
                                            <p:txEl>
                                              <p:pRg st="0" end="0"/>
                                            </p:txEl>
                                          </p:spTgt>
                                        </p:tgtEl>
                                      </p:cBhvr>
                                    </p:animEffect>
                                    <p:anim calcmode="lin" valueType="num">
                                      <p:cBhvr>
                                        <p:cTn id="14"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Effect transition="in" filter="fade">
                                      <p:cBhvr>
                                        <p:cTn id="20" dur="1000"/>
                                        <p:tgtEl>
                                          <p:spTgt spid="5">
                                            <p:txEl>
                                              <p:pRg st="2" end="2"/>
                                            </p:txEl>
                                          </p:spTgt>
                                        </p:tgtEl>
                                      </p:cBhvr>
                                    </p:animEffect>
                                    <p:anim calcmode="lin" valueType="num">
                                      <p:cBhvr>
                                        <p:cTn id="21"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a:xfrm>
            <a:off x="3563888" y="1124744"/>
            <a:ext cx="5184576" cy="4154984"/>
          </a:xfrm>
          <a:prstGeom prst="rect">
            <a:avLst/>
          </a:prstGeom>
        </p:spPr>
        <p:txBody>
          <a:bodyPr wrap="square">
            <a:spAutoFit/>
          </a:bodyPr>
          <a:lstStyle/>
          <a:p>
            <a:r>
              <a:rPr lang="en-GB" sz="2400" dirty="0">
                <a:latin typeface="Comic Sans MS" panose="030F0702030302020204" pitchFamily="66" charset="0"/>
              </a:rPr>
              <a:t>Blessed are the people who know the festal shout, who walk, O LORD, in the light of your face				(Ps 89:15)</a:t>
            </a:r>
          </a:p>
          <a:p>
            <a:endParaRPr lang="en-GB" sz="2400" dirty="0">
              <a:latin typeface="Comic Sans MS" panose="030F0702030302020204" pitchFamily="66" charset="0"/>
            </a:endParaRPr>
          </a:p>
          <a:p>
            <a:r>
              <a:rPr lang="en-GB" sz="2400" dirty="0">
                <a:latin typeface="Comic Sans MS" panose="030F0702030302020204" pitchFamily="66" charset="0"/>
              </a:rPr>
              <a:t>But to all who did receive him, who believed in his name, he gave the right to become children of God, who were born, not of blood nor of the will of the flesh nor of the will of man, but of God.  (</a:t>
            </a:r>
            <a:r>
              <a:rPr lang="en-GB" sz="2400" dirty="0" err="1">
                <a:latin typeface="Comic Sans MS" panose="030F0702030302020204" pitchFamily="66" charset="0"/>
              </a:rPr>
              <a:t>Jn</a:t>
            </a:r>
            <a:r>
              <a:rPr lang="en-GB" sz="2400" dirty="0">
                <a:latin typeface="Comic Sans MS" panose="030F0702030302020204" pitchFamily="66" charset="0"/>
              </a:rPr>
              <a:t> 1:12-13)</a:t>
            </a:r>
          </a:p>
        </p:txBody>
      </p:sp>
      <p:grpSp>
        <p:nvGrpSpPr>
          <p:cNvPr id="7" name="Group 6"/>
          <p:cNvGrpSpPr/>
          <p:nvPr/>
        </p:nvGrpSpPr>
        <p:grpSpPr>
          <a:xfrm>
            <a:off x="117170" y="116632"/>
            <a:ext cx="8847318" cy="852575"/>
            <a:chOff x="117170" y="116632"/>
            <a:chExt cx="8847318" cy="852575"/>
          </a:xfrm>
        </p:grpSpPr>
        <p:sp>
          <p:nvSpPr>
            <p:cNvPr id="6" name="TextBox 5"/>
            <p:cNvSpPr txBox="1"/>
            <p:nvPr/>
          </p:nvSpPr>
          <p:spPr>
            <a:xfrm>
              <a:off x="117170" y="260648"/>
              <a:ext cx="8847318" cy="584775"/>
            </a:xfrm>
            <a:prstGeom prst="rect">
              <a:avLst/>
            </a:prstGeom>
            <a:solidFill>
              <a:schemeClr val="accent5">
                <a:lumMod val="60000"/>
                <a:lumOff val="40000"/>
              </a:schemeClr>
            </a:solidFill>
          </p:spPr>
          <p:txBody>
            <a:bodyPr wrap="square" rtlCol="0">
              <a:spAutoFit/>
            </a:bodyPr>
            <a:lstStyle/>
            <a:p>
              <a:r>
                <a:rPr lang="en-GB" sz="3200" b="1" dirty="0"/>
                <a:t>A Christmas Blessing 		      </a:t>
              </a:r>
              <a:r>
                <a:rPr lang="en-GB" sz="2400" b="1" dirty="0"/>
                <a:t>Numbers 6:24-26</a:t>
              </a:r>
            </a:p>
          </p:txBody>
        </p:sp>
        <p:pic>
          <p:nvPicPr>
            <p:cNvPr id="1028" name="Picture 4" descr="Image result for christmas holly&quo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60032" y="116632"/>
              <a:ext cx="1152128" cy="852575"/>
            </a:xfrm>
            <a:prstGeom prst="rect">
              <a:avLst/>
            </a:prstGeom>
            <a:noFill/>
            <a:extLst>
              <a:ext uri="{909E8E84-426E-40DD-AFC4-6F175D3DCCD1}">
                <a14:hiddenFill xmlns:a14="http://schemas.microsoft.com/office/drawing/2010/main">
                  <a:solidFill>
                    <a:srgbClr val="FFFFFF"/>
                  </a:solidFill>
                </a14:hiddenFill>
              </a:ext>
            </a:extLst>
          </p:spPr>
        </p:pic>
      </p:grpSp>
      <p:sp>
        <p:nvSpPr>
          <p:cNvPr id="2" name="TextBox 1"/>
          <p:cNvSpPr txBox="1"/>
          <p:nvPr/>
        </p:nvSpPr>
        <p:spPr>
          <a:xfrm>
            <a:off x="117170" y="1124744"/>
            <a:ext cx="3074880" cy="2308324"/>
          </a:xfrm>
          <a:prstGeom prst="rect">
            <a:avLst/>
          </a:prstGeom>
          <a:noFill/>
        </p:spPr>
        <p:txBody>
          <a:bodyPr wrap="none" rtlCol="0">
            <a:spAutoFit/>
          </a:bodyPr>
          <a:lstStyle/>
          <a:p>
            <a:pPr algn="ctr"/>
            <a:r>
              <a:rPr lang="en-GB" sz="2400" b="1" dirty="0">
                <a:solidFill>
                  <a:srgbClr val="FF0000"/>
                </a:solidFill>
              </a:rPr>
              <a:t>The Lord …</a:t>
            </a:r>
          </a:p>
          <a:p>
            <a:pPr algn="ctr"/>
            <a:r>
              <a:rPr lang="en-GB" sz="2400" b="1" dirty="0">
                <a:solidFill>
                  <a:srgbClr val="FF0000"/>
                </a:solidFill>
              </a:rPr>
              <a:t>Bless you</a:t>
            </a:r>
          </a:p>
          <a:p>
            <a:pPr algn="ctr"/>
            <a:r>
              <a:rPr lang="en-GB" sz="2400" b="1" dirty="0">
                <a:solidFill>
                  <a:srgbClr val="FF0000"/>
                </a:solidFill>
              </a:rPr>
              <a:t>and Keep you</a:t>
            </a:r>
          </a:p>
          <a:p>
            <a:pPr algn="ctr"/>
            <a:r>
              <a:rPr lang="en-GB" sz="2400" b="1" dirty="0">
                <a:solidFill>
                  <a:srgbClr val="FF0000"/>
                </a:solidFill>
              </a:rPr>
              <a:t>Make his face shine</a:t>
            </a:r>
          </a:p>
          <a:p>
            <a:pPr algn="ctr"/>
            <a:r>
              <a:rPr lang="en-GB" sz="2400" b="1" dirty="0">
                <a:solidFill>
                  <a:srgbClr val="FF0000"/>
                </a:solidFill>
              </a:rPr>
              <a:t>and be gracious</a:t>
            </a:r>
          </a:p>
          <a:p>
            <a:pPr algn="ctr"/>
            <a:r>
              <a:rPr lang="en-GB" sz="2400" b="1" dirty="0">
                <a:solidFill>
                  <a:srgbClr val="FF0000"/>
                </a:solidFill>
              </a:rPr>
              <a:t>Turn his face</a:t>
            </a:r>
          </a:p>
        </p:txBody>
      </p:sp>
    </p:spTree>
    <p:extLst>
      <p:ext uri="{BB962C8B-B14F-4D97-AF65-F5344CB8AC3E}">
        <p14:creationId xmlns:p14="http://schemas.microsoft.com/office/powerpoint/2010/main" val="524777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 calcmode="lin" valueType="num">
                                      <p:cBhvr additive="base">
                                        <p:cTn id="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1000"/>
                                        <p:tgtEl>
                                          <p:spTgt spid="5">
                                            <p:txEl>
                                              <p:pRg st="0" end="0"/>
                                            </p:txEl>
                                          </p:spTgt>
                                        </p:tgtEl>
                                      </p:cBhvr>
                                    </p:animEffect>
                                    <p:anim calcmode="lin" valueType="num">
                                      <p:cBhvr>
                                        <p:cTn id="14"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Effect transition="in" filter="fade">
                                      <p:cBhvr>
                                        <p:cTn id="20" dur="1000"/>
                                        <p:tgtEl>
                                          <p:spTgt spid="5">
                                            <p:txEl>
                                              <p:pRg st="2" end="2"/>
                                            </p:txEl>
                                          </p:spTgt>
                                        </p:tgtEl>
                                      </p:cBhvr>
                                    </p:animEffect>
                                    <p:anim calcmode="lin" valueType="num">
                                      <p:cBhvr>
                                        <p:cTn id="21"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a:xfrm>
            <a:off x="3563888" y="1124744"/>
            <a:ext cx="5184576" cy="1200329"/>
          </a:xfrm>
          <a:prstGeom prst="rect">
            <a:avLst/>
          </a:prstGeom>
        </p:spPr>
        <p:txBody>
          <a:bodyPr wrap="square">
            <a:spAutoFit/>
          </a:bodyPr>
          <a:lstStyle/>
          <a:p>
            <a:r>
              <a:rPr lang="en-GB" sz="2400" dirty="0">
                <a:latin typeface="Comic Sans MS" panose="030F0702030302020204" pitchFamily="66" charset="0"/>
              </a:rPr>
              <a:t>"Glory to God in the highest, and on earth peace among those with whom he is pleased!"  (Lk 2:14)</a:t>
            </a:r>
          </a:p>
        </p:txBody>
      </p:sp>
      <p:grpSp>
        <p:nvGrpSpPr>
          <p:cNvPr id="7" name="Group 6"/>
          <p:cNvGrpSpPr/>
          <p:nvPr/>
        </p:nvGrpSpPr>
        <p:grpSpPr>
          <a:xfrm>
            <a:off x="117170" y="116632"/>
            <a:ext cx="8847318" cy="852575"/>
            <a:chOff x="117170" y="116632"/>
            <a:chExt cx="8847318" cy="852575"/>
          </a:xfrm>
        </p:grpSpPr>
        <p:sp>
          <p:nvSpPr>
            <p:cNvPr id="6" name="TextBox 5"/>
            <p:cNvSpPr txBox="1"/>
            <p:nvPr/>
          </p:nvSpPr>
          <p:spPr>
            <a:xfrm>
              <a:off x="117170" y="260648"/>
              <a:ext cx="8847318" cy="584775"/>
            </a:xfrm>
            <a:prstGeom prst="rect">
              <a:avLst/>
            </a:prstGeom>
            <a:solidFill>
              <a:schemeClr val="accent5">
                <a:lumMod val="60000"/>
                <a:lumOff val="40000"/>
              </a:schemeClr>
            </a:solidFill>
          </p:spPr>
          <p:txBody>
            <a:bodyPr wrap="square" rtlCol="0">
              <a:spAutoFit/>
            </a:bodyPr>
            <a:lstStyle/>
            <a:p>
              <a:r>
                <a:rPr lang="en-GB" sz="3200" b="1" dirty="0"/>
                <a:t>A Christmas Blessing 		      </a:t>
              </a:r>
              <a:r>
                <a:rPr lang="en-GB" sz="2400" b="1" dirty="0"/>
                <a:t>Numbers 6:24-26</a:t>
              </a:r>
            </a:p>
          </p:txBody>
        </p:sp>
        <p:pic>
          <p:nvPicPr>
            <p:cNvPr id="1028" name="Picture 4" descr="Image result for christmas holly&quo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60032" y="116632"/>
              <a:ext cx="1152128" cy="852575"/>
            </a:xfrm>
            <a:prstGeom prst="rect">
              <a:avLst/>
            </a:prstGeom>
            <a:noFill/>
            <a:extLst>
              <a:ext uri="{909E8E84-426E-40DD-AFC4-6F175D3DCCD1}">
                <a14:hiddenFill xmlns:a14="http://schemas.microsoft.com/office/drawing/2010/main">
                  <a:solidFill>
                    <a:srgbClr val="FFFFFF"/>
                  </a:solidFill>
                </a14:hiddenFill>
              </a:ext>
            </a:extLst>
          </p:spPr>
        </p:pic>
      </p:grpSp>
      <p:sp>
        <p:nvSpPr>
          <p:cNvPr id="2" name="TextBox 1"/>
          <p:cNvSpPr txBox="1"/>
          <p:nvPr/>
        </p:nvSpPr>
        <p:spPr>
          <a:xfrm>
            <a:off x="117170" y="1124744"/>
            <a:ext cx="3074881" cy="2677656"/>
          </a:xfrm>
          <a:prstGeom prst="rect">
            <a:avLst/>
          </a:prstGeom>
          <a:noFill/>
        </p:spPr>
        <p:txBody>
          <a:bodyPr wrap="none" rtlCol="0">
            <a:spAutoFit/>
          </a:bodyPr>
          <a:lstStyle/>
          <a:p>
            <a:pPr algn="ctr"/>
            <a:r>
              <a:rPr lang="en-GB" sz="2400" b="1" dirty="0">
                <a:solidFill>
                  <a:srgbClr val="FF0000"/>
                </a:solidFill>
              </a:rPr>
              <a:t>The Lord …</a:t>
            </a:r>
          </a:p>
          <a:p>
            <a:pPr algn="ctr"/>
            <a:r>
              <a:rPr lang="en-GB" sz="2400" b="1" dirty="0">
                <a:solidFill>
                  <a:srgbClr val="FF0000"/>
                </a:solidFill>
              </a:rPr>
              <a:t>Bless you</a:t>
            </a:r>
          </a:p>
          <a:p>
            <a:pPr algn="ctr"/>
            <a:r>
              <a:rPr lang="en-GB" sz="2400" b="1" dirty="0">
                <a:solidFill>
                  <a:srgbClr val="FF0000"/>
                </a:solidFill>
              </a:rPr>
              <a:t>and Keep you</a:t>
            </a:r>
          </a:p>
          <a:p>
            <a:pPr algn="ctr"/>
            <a:r>
              <a:rPr lang="en-GB" sz="2400" b="1" dirty="0">
                <a:solidFill>
                  <a:srgbClr val="FF0000"/>
                </a:solidFill>
              </a:rPr>
              <a:t>Make his face shine</a:t>
            </a:r>
          </a:p>
          <a:p>
            <a:pPr algn="ctr"/>
            <a:r>
              <a:rPr lang="en-GB" sz="2400" b="1" dirty="0">
                <a:solidFill>
                  <a:srgbClr val="FF0000"/>
                </a:solidFill>
              </a:rPr>
              <a:t>and be gracious</a:t>
            </a:r>
          </a:p>
          <a:p>
            <a:pPr algn="ctr"/>
            <a:r>
              <a:rPr lang="en-GB" sz="2400" b="1" dirty="0">
                <a:solidFill>
                  <a:srgbClr val="FF0000"/>
                </a:solidFill>
              </a:rPr>
              <a:t>Turn his face</a:t>
            </a:r>
          </a:p>
          <a:p>
            <a:pPr algn="ctr"/>
            <a:r>
              <a:rPr lang="en-GB" sz="2400" b="1" dirty="0">
                <a:solidFill>
                  <a:srgbClr val="FF0000"/>
                </a:solidFill>
              </a:rPr>
              <a:t>Give you peace</a:t>
            </a:r>
          </a:p>
        </p:txBody>
      </p:sp>
    </p:spTree>
    <p:extLst>
      <p:ext uri="{BB962C8B-B14F-4D97-AF65-F5344CB8AC3E}">
        <p14:creationId xmlns:p14="http://schemas.microsoft.com/office/powerpoint/2010/main" val="2470018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 calcmode="lin" valueType="num">
                                      <p:cBhvr additive="base">
                                        <p:cTn id="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1000"/>
                                        <p:tgtEl>
                                          <p:spTgt spid="5">
                                            <p:txEl>
                                              <p:pRg st="0" end="0"/>
                                            </p:txEl>
                                          </p:spTgt>
                                        </p:tgtEl>
                                      </p:cBhvr>
                                    </p:animEffect>
                                    <p:anim calcmode="lin" valueType="num">
                                      <p:cBhvr>
                                        <p:cTn id="14"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2" grpId="0" uiExpand="1" build="p"/>
    </p:bldLst>
  </p:timing>
</p:sld>
</file>

<file path=ppt/theme/theme1.xml><?xml version="1.0" encoding="utf-8"?>
<a:theme xmlns:a="http://schemas.openxmlformats.org/drawingml/2006/main" name="1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1201</Template>
  <TotalTime>18</TotalTime>
  <Words>356</Words>
  <Application>Microsoft Office PowerPoint</Application>
  <PresentationFormat>On-screen Show (4:3)</PresentationFormat>
  <Paragraphs>54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Comic Sans MS</vt:lpstr>
      <vt:lpstr>119</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Gareth Jones</dc:creator>
  <cp:lastModifiedBy>Gareth Jones</cp:lastModifiedBy>
  <cp:revision>4</cp:revision>
  <dcterms:created xsi:type="dcterms:W3CDTF">2019-11-20T14:40:05Z</dcterms:created>
  <dcterms:modified xsi:type="dcterms:W3CDTF">2019-11-20T14:58:46Z</dcterms:modified>
</cp:coreProperties>
</file>